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66" r:id="rId3"/>
    <p:sldId id="267" r:id="rId4"/>
    <p:sldId id="268" r:id="rId5"/>
    <p:sldId id="269" r:id="rId6"/>
    <p:sldId id="270" r:id="rId7"/>
    <p:sldId id="271" r:id="rId8"/>
    <p:sldId id="272" r:id="rId9"/>
    <p:sldId id="273" r:id="rId10"/>
    <p:sldId id="2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9" autoAdjust="0"/>
  </p:normalViewPr>
  <p:slideViewPr>
    <p:cSldViewPr>
      <p:cViewPr>
        <p:scale>
          <a:sx n="60" d="100"/>
          <a:sy n="60" d="100"/>
        </p:scale>
        <p:origin x="-1456"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6765EC2-351D-4ECF-8BE1-E513F0D7A176}" type="datetimeFigureOut">
              <a:rPr lang="en-US" smtClean="0"/>
              <a:pPr/>
              <a:t>4/10/2012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D7E15F3-F619-42E6-B2E2-70451EC7FC71}"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765EC2-351D-4ECF-8BE1-E513F0D7A176}"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E15F3-F619-42E6-B2E2-70451EC7FC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765EC2-351D-4ECF-8BE1-E513F0D7A176}"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E15F3-F619-42E6-B2E2-70451EC7FC71}"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6765EC2-351D-4ECF-8BE1-E513F0D7A176}"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E15F3-F619-42E6-B2E2-70451EC7FC71}"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6765EC2-351D-4ECF-8BE1-E513F0D7A176}" type="datetimeFigureOut">
              <a:rPr lang="en-US" smtClean="0"/>
              <a:pPr/>
              <a:t>4/10/2012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7D7E15F3-F619-42E6-B2E2-70451EC7FC71}"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765EC2-351D-4ECF-8BE1-E513F0D7A176}"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E15F3-F619-42E6-B2E2-70451EC7FC7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6765EC2-351D-4ECF-8BE1-E513F0D7A176}" type="datetimeFigureOut">
              <a:rPr lang="en-US" smtClean="0"/>
              <a:pPr/>
              <a:t>4/10/2012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E15F3-F619-42E6-B2E2-70451EC7FC71}"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765EC2-351D-4ECF-8BE1-E513F0D7A176}" type="datetimeFigureOut">
              <a:rPr lang="en-US" smtClean="0"/>
              <a:pPr/>
              <a:t>4/10/2012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E15F3-F619-42E6-B2E2-70451EC7FC71}"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65EC2-351D-4ECF-8BE1-E513F0D7A176}" type="datetimeFigureOut">
              <a:rPr lang="en-US" smtClean="0"/>
              <a:pPr/>
              <a:t>4/10/2012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E15F3-F619-42E6-B2E2-70451EC7FC71}"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765EC2-351D-4ECF-8BE1-E513F0D7A176}"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E15F3-F619-42E6-B2E2-70451EC7FC7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765EC2-351D-4ECF-8BE1-E513F0D7A176}"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E15F3-F619-42E6-B2E2-70451EC7FC7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6765EC2-351D-4ECF-8BE1-E513F0D7A176}" type="datetimeFigureOut">
              <a:rPr lang="en-US" smtClean="0"/>
              <a:pPr/>
              <a:t>4/10/2012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D7E15F3-F619-42E6-B2E2-70451EC7FC71}"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sp>
        <p:nvSpPr>
          <p:cNvPr id="2" name="Title 1"/>
          <p:cNvSpPr>
            <a:spLocks noGrp="1"/>
          </p:cNvSpPr>
          <p:nvPr>
            <p:ph type="title"/>
          </p:nvPr>
        </p:nvSpPr>
        <p:spPr/>
        <p:txBody>
          <a:bodyPr/>
          <a:lstStyle/>
          <a:p>
            <a:r>
              <a:rPr lang="en-US" dirty="0" smtClean="0"/>
              <a:t>Day before launch</a:t>
            </a:r>
            <a:endParaRPr lang="en-US" dirty="0"/>
          </a:p>
        </p:txBody>
      </p:sp>
      <p:pic>
        <p:nvPicPr>
          <p:cNvPr id="6" name="Picture 5" descr="photo (4).JPG"/>
          <p:cNvPicPr>
            <a:picLocks noChangeAspect="1"/>
          </p:cNvPicPr>
          <p:nvPr/>
        </p:nvPicPr>
        <p:blipFill>
          <a:blip r:embed="rId3" cstate="print"/>
          <a:stretch>
            <a:fillRect/>
          </a:stretch>
        </p:blipFill>
        <p:spPr>
          <a:xfrm rot="20807595">
            <a:off x="990600" y="1676400"/>
            <a:ext cx="2927985" cy="44196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5257800" y="1524000"/>
            <a:ext cx="3657600" cy="4708981"/>
          </a:xfrm>
          <a:prstGeom prst="rect">
            <a:avLst/>
          </a:prstGeom>
          <a:noFill/>
        </p:spPr>
        <p:txBody>
          <a:bodyPr wrap="square" rtlCol="0">
            <a:spAutoFit/>
          </a:bodyPr>
          <a:lstStyle/>
          <a:p>
            <a:pPr>
              <a:buNone/>
            </a:pPr>
            <a:r>
              <a:rPr lang="en-US" sz="2000" b="1" dirty="0" smtClean="0"/>
              <a:t>On the day before launch our team had a functional payload. The capsule was intact and clean, the sensors were reading, and the </a:t>
            </a:r>
            <a:r>
              <a:rPr lang="en-US" sz="2000" b="1" dirty="0" err="1" smtClean="0"/>
              <a:t>picaxe</a:t>
            </a:r>
            <a:r>
              <a:rPr lang="en-US" sz="2000" b="1" dirty="0" smtClean="0"/>
              <a:t> was logging </a:t>
            </a:r>
            <a:r>
              <a:rPr lang="en-US" sz="2000" b="1" dirty="0" smtClean="0"/>
              <a:t>sensor </a:t>
            </a:r>
            <a:r>
              <a:rPr lang="en-US" sz="2000" b="1" dirty="0" smtClean="0"/>
              <a:t>data. The program was designed to cycle the </a:t>
            </a:r>
            <a:r>
              <a:rPr lang="en-US" sz="2000" b="1" dirty="0" err="1" smtClean="0"/>
              <a:t>GoPro</a:t>
            </a:r>
            <a:r>
              <a:rPr lang="en-US" sz="2000" b="1" dirty="0" smtClean="0"/>
              <a:t> camera through a fifteen-minute video recording and ten-minute power-save pattern throughout the flight; however a problem with a solenoid resulted in the interface not </a:t>
            </a:r>
            <a:r>
              <a:rPr lang="en-US" sz="2000" b="1" dirty="0" smtClean="0"/>
              <a:t>working.</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pic>
        <p:nvPicPr>
          <p:cNvPr id="13" name="Picture 12" descr="Landing_Pan.jpg"/>
          <p:cNvPicPr>
            <a:picLocks noChangeAspect="1"/>
          </p:cNvPicPr>
          <p:nvPr/>
        </p:nvPicPr>
        <p:blipFill>
          <a:blip r:embed="rId3" cstate="print"/>
          <a:stretch>
            <a:fillRect/>
          </a:stretch>
        </p:blipFill>
        <p:spPr>
          <a:xfrm>
            <a:off x="-19507200" y="914400"/>
            <a:ext cx="28842060" cy="5562600"/>
          </a:xfrm>
          <a:prstGeom prst="rect">
            <a:avLst/>
          </a:prstGeom>
          <a:ln>
            <a:noFill/>
          </a:ln>
          <a:effectLst>
            <a:outerShdw blurRad="190500" algn="tl" rotWithShape="0">
              <a:srgbClr val="000000">
                <a:alpha val="70000"/>
              </a:srgbClr>
            </a:outerShdw>
          </a:effectLst>
        </p:spPr>
      </p:pic>
      <p:pic>
        <p:nvPicPr>
          <p:cNvPr id="7" name="Picture 6" descr="photo (4).JPG"/>
          <p:cNvPicPr>
            <a:picLocks noChangeAspect="1"/>
          </p:cNvPicPr>
          <p:nvPr/>
        </p:nvPicPr>
        <p:blipFill>
          <a:blip r:embed="rId4" cstate="print"/>
          <a:stretch>
            <a:fillRect/>
          </a:stretch>
        </p:blipFill>
        <p:spPr>
          <a:xfrm rot="656566">
            <a:off x="3048000" y="2057400"/>
            <a:ext cx="3759200" cy="28194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304800"/>
            <a:ext cx="2438400" cy="990600"/>
          </a:xfrm>
        </p:spPr>
        <p:txBody>
          <a:bodyPr/>
          <a:lstStyle/>
          <a:p>
            <a:r>
              <a:rPr lang="en-US" dirty="0" smtClean="0"/>
              <a:t>Recovery </a:t>
            </a:r>
            <a:endParaRPr lang="en-US" dirty="0"/>
          </a:p>
        </p:txBody>
      </p:sp>
      <p:pic>
        <p:nvPicPr>
          <p:cNvPr id="8" name="Picture 7" descr="flt_s12_40.JPG"/>
          <p:cNvPicPr>
            <a:picLocks noChangeAspect="1"/>
          </p:cNvPicPr>
          <p:nvPr/>
        </p:nvPicPr>
        <p:blipFill>
          <a:blip r:embed="rId5" cstate="print"/>
          <a:stretch>
            <a:fillRect/>
          </a:stretch>
        </p:blipFill>
        <p:spPr>
          <a:xfrm rot="20413042">
            <a:off x="2590800" y="2116455"/>
            <a:ext cx="4419600" cy="2927985"/>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1447800" y="762000"/>
            <a:ext cx="7391400" cy="923330"/>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We soon found that the one functioning part of the payload, the camera, had fallen out of the capsule when it busted open, most likely being destroyed after a 90,000-foot freefall.</a:t>
            </a:r>
            <a:endParaRPr lang="en-US" b="1" dirty="0">
              <a:effectLst>
                <a:outerShdw blurRad="38100" dist="38100" dir="2700000" algn="tl">
                  <a:srgbClr val="000000">
                    <a:alpha val="43137"/>
                  </a:srgbClr>
                </a:outerShdw>
              </a:effectLst>
            </a:endParaRPr>
          </a:p>
        </p:txBody>
      </p:sp>
      <p:sp>
        <p:nvSpPr>
          <p:cNvPr id="10" name="TextBox 9"/>
          <p:cNvSpPr txBox="1"/>
          <p:nvPr/>
        </p:nvSpPr>
        <p:spPr>
          <a:xfrm>
            <a:off x="762000" y="5486400"/>
            <a:ext cx="8001000" cy="1200329"/>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Of course we never recovered it, so we not only had no data, but also no pictures. At this point we called catastrophic failure of mission and chalked it up to a valuable learning experience.</a:t>
            </a:r>
          </a:p>
          <a:p>
            <a:endParaRPr lang="en-US" b="1" dirty="0">
              <a:solidFill>
                <a:schemeClr val="bg1"/>
              </a:solidFill>
              <a:effectLst>
                <a:outerShdw blurRad="38100" dist="38100" dir="2700000" algn="tl">
                  <a:srgbClr val="000000">
                    <a:alpha val="43137"/>
                  </a:srgbClr>
                </a:outerShdw>
              </a:effectLst>
            </a:endParaRPr>
          </a:p>
        </p:txBody>
      </p:sp>
      <p:pic>
        <p:nvPicPr>
          <p:cNvPr id="11" name="Picture 10" descr="flt_s12_53.JPG"/>
          <p:cNvPicPr>
            <a:picLocks noChangeAspect="1"/>
          </p:cNvPicPr>
          <p:nvPr/>
        </p:nvPicPr>
        <p:blipFill>
          <a:blip r:embed="rId6" cstate="print"/>
          <a:stretch>
            <a:fillRect/>
          </a:stretch>
        </p:blipFill>
        <p:spPr>
          <a:xfrm>
            <a:off x="-609600" y="-152400"/>
            <a:ext cx="10791592" cy="7147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sp>
        <p:nvSpPr>
          <p:cNvPr id="2" name="Title 1"/>
          <p:cNvSpPr>
            <a:spLocks noGrp="1"/>
          </p:cNvSpPr>
          <p:nvPr>
            <p:ph type="title"/>
          </p:nvPr>
        </p:nvSpPr>
        <p:spPr/>
        <p:txBody>
          <a:bodyPr/>
          <a:lstStyle/>
          <a:p>
            <a:r>
              <a:rPr lang="en-US" dirty="0" smtClean="0"/>
              <a:t>Day before launch</a:t>
            </a:r>
            <a:endParaRPr lang="en-US" dirty="0"/>
          </a:p>
        </p:txBody>
      </p:sp>
      <p:pic>
        <p:nvPicPr>
          <p:cNvPr id="6" name="Picture 5" descr="photo (4).JPG"/>
          <p:cNvPicPr>
            <a:picLocks noChangeAspect="1"/>
          </p:cNvPicPr>
          <p:nvPr/>
        </p:nvPicPr>
        <p:blipFill>
          <a:blip r:embed="rId3" cstate="print"/>
          <a:stretch>
            <a:fillRect/>
          </a:stretch>
        </p:blipFill>
        <p:spPr>
          <a:xfrm rot="20717487">
            <a:off x="1163964" y="1600200"/>
            <a:ext cx="2719744" cy="4105275"/>
          </a:xfrm>
          <a:prstGeom prst="rect">
            <a:avLst/>
          </a:prstGeom>
          <a:ln>
            <a:noFill/>
          </a:ln>
          <a:effectLst>
            <a:outerShdw blurRad="190500" algn="tl" rotWithShape="0">
              <a:srgbClr val="000000">
                <a:alpha val="70000"/>
              </a:srgbClr>
            </a:outerShdw>
          </a:effectLst>
        </p:spPr>
      </p:pic>
      <p:sp>
        <p:nvSpPr>
          <p:cNvPr id="8" name="TextBox 7"/>
          <p:cNvSpPr txBox="1"/>
          <p:nvPr/>
        </p:nvSpPr>
        <p:spPr>
          <a:xfrm>
            <a:off x="5257800" y="2209800"/>
            <a:ext cx="3657600" cy="2862322"/>
          </a:xfrm>
          <a:prstGeom prst="rect">
            <a:avLst/>
          </a:prstGeom>
          <a:noFill/>
        </p:spPr>
        <p:txBody>
          <a:bodyPr wrap="square" rtlCol="0">
            <a:spAutoFit/>
          </a:bodyPr>
          <a:lstStyle/>
          <a:p>
            <a:r>
              <a:rPr lang="en-US" sz="2000" b="1" dirty="0" smtClean="0"/>
              <a:t>This was not a real problem as we could easily just turn the camera on manually before launch. We chose to run the camera so that it would take a still shot every ten seconds until either the battery died or it ran out of memory.</a:t>
            </a:r>
            <a:endParaRPr lang="en-US" sz="2000" b="1" dirty="0"/>
          </a:p>
        </p:txBody>
      </p:sp>
      <p:pic>
        <p:nvPicPr>
          <p:cNvPr id="7" name="Picture 6" descr="flt_s12_40.JPG"/>
          <p:cNvPicPr>
            <a:picLocks noChangeAspect="1"/>
          </p:cNvPicPr>
          <p:nvPr/>
        </p:nvPicPr>
        <p:blipFill>
          <a:blip r:embed="rId4" cstate="print"/>
          <a:stretch>
            <a:fillRect/>
          </a:stretch>
        </p:blipFill>
        <p:spPr>
          <a:xfrm rot="1455104">
            <a:off x="-313653" y="2383001"/>
            <a:ext cx="4876800" cy="323088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sp>
        <p:nvSpPr>
          <p:cNvPr id="2" name="Title 1"/>
          <p:cNvSpPr>
            <a:spLocks noGrp="1"/>
          </p:cNvSpPr>
          <p:nvPr>
            <p:ph type="title"/>
          </p:nvPr>
        </p:nvSpPr>
        <p:spPr/>
        <p:txBody>
          <a:bodyPr/>
          <a:lstStyle/>
          <a:p>
            <a:r>
              <a:rPr lang="en-US" dirty="0" smtClean="0"/>
              <a:t>Launch Day</a:t>
            </a:r>
            <a:endParaRPr lang="en-US" dirty="0"/>
          </a:p>
        </p:txBody>
      </p:sp>
      <p:pic>
        <p:nvPicPr>
          <p:cNvPr id="6" name="Picture 5" descr="photo (4).JPG"/>
          <p:cNvPicPr>
            <a:picLocks noChangeAspect="1"/>
          </p:cNvPicPr>
          <p:nvPr/>
        </p:nvPicPr>
        <p:blipFill>
          <a:blip r:embed="rId3" cstate="print"/>
          <a:stretch>
            <a:fillRect/>
          </a:stretch>
        </p:blipFill>
        <p:spPr>
          <a:xfrm rot="20724570">
            <a:off x="1163964" y="1600200"/>
            <a:ext cx="2719744" cy="4105275"/>
          </a:xfrm>
          <a:prstGeom prst="rect">
            <a:avLst/>
          </a:prstGeom>
          <a:ln>
            <a:noFill/>
          </a:ln>
          <a:effectLst>
            <a:outerShdw blurRad="190500" algn="tl" rotWithShape="0">
              <a:srgbClr val="000000">
                <a:alpha val="70000"/>
              </a:srgbClr>
            </a:outerShdw>
          </a:effectLst>
        </p:spPr>
      </p:pic>
      <p:pic>
        <p:nvPicPr>
          <p:cNvPr id="7" name="Picture 6" descr="flt_s12_40.JPG"/>
          <p:cNvPicPr>
            <a:picLocks noChangeAspect="1"/>
          </p:cNvPicPr>
          <p:nvPr/>
        </p:nvPicPr>
        <p:blipFill>
          <a:blip r:embed="rId4" cstate="print"/>
          <a:stretch>
            <a:fillRect/>
          </a:stretch>
        </p:blipFill>
        <p:spPr>
          <a:xfrm rot="1455104">
            <a:off x="-313653" y="2383001"/>
            <a:ext cx="4876800" cy="3230880"/>
          </a:xfrm>
          <a:prstGeom prst="rect">
            <a:avLst/>
          </a:prstGeom>
          <a:ln>
            <a:noFill/>
          </a:ln>
          <a:effectLst>
            <a:outerShdw blurRad="190500" algn="tl" rotWithShape="0">
              <a:srgbClr val="000000">
                <a:alpha val="70000"/>
              </a:srgbClr>
            </a:outerShdw>
          </a:effectLst>
        </p:spPr>
      </p:pic>
      <p:pic>
        <p:nvPicPr>
          <p:cNvPr id="10" name="Picture 9" descr="CIMG2180.JPG"/>
          <p:cNvPicPr>
            <a:picLocks noChangeAspect="1"/>
          </p:cNvPicPr>
          <p:nvPr/>
        </p:nvPicPr>
        <p:blipFill>
          <a:blip r:embed="rId5" cstate="print"/>
          <a:stretch>
            <a:fillRect/>
          </a:stretch>
        </p:blipFill>
        <p:spPr>
          <a:xfrm rot="20118949">
            <a:off x="408836" y="3027952"/>
            <a:ext cx="5715000" cy="3208421"/>
          </a:xfrm>
          <a:prstGeom prst="rect">
            <a:avLst/>
          </a:prstGeom>
          <a:ln>
            <a:noFill/>
          </a:ln>
          <a:effectLst>
            <a:outerShdw blurRad="190500" algn="tl" rotWithShape="0">
              <a:srgbClr val="000000">
                <a:alpha val="70000"/>
              </a:srgbClr>
            </a:outerShdw>
          </a:effectLst>
        </p:spPr>
      </p:pic>
      <p:sp>
        <p:nvSpPr>
          <p:cNvPr id="8" name="TextBox 7"/>
          <p:cNvSpPr txBox="1"/>
          <p:nvPr/>
        </p:nvSpPr>
        <p:spPr>
          <a:xfrm>
            <a:off x="6172200" y="609600"/>
            <a:ext cx="2971800" cy="2862322"/>
          </a:xfrm>
          <a:prstGeom prst="rect">
            <a:avLst/>
          </a:prstGeom>
          <a:noFill/>
        </p:spPr>
        <p:txBody>
          <a:bodyPr wrap="square" rtlCol="0">
            <a:spAutoFit/>
          </a:bodyPr>
          <a:lstStyle/>
          <a:p>
            <a:r>
              <a:rPr lang="en-US" sz="2000" b="1" dirty="0" smtClean="0"/>
              <a:t>We tested the data logging portion of the program several times over the course of the day and night before the launch, concluding that the payload did indeed work </a:t>
            </a:r>
            <a:r>
              <a:rPr lang="en-US" sz="2000" b="1" dirty="0" smtClean="0"/>
              <a:t>satisfactorily.</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sp>
        <p:nvSpPr>
          <p:cNvPr id="2" name="Title 1"/>
          <p:cNvSpPr>
            <a:spLocks noGrp="1"/>
          </p:cNvSpPr>
          <p:nvPr>
            <p:ph type="title"/>
          </p:nvPr>
        </p:nvSpPr>
        <p:spPr/>
        <p:txBody>
          <a:bodyPr/>
          <a:lstStyle/>
          <a:p>
            <a:r>
              <a:rPr lang="en-US" dirty="0" smtClean="0"/>
              <a:t>Day before launch</a:t>
            </a:r>
            <a:endParaRPr lang="en-US" dirty="0"/>
          </a:p>
        </p:txBody>
      </p:sp>
      <p:pic>
        <p:nvPicPr>
          <p:cNvPr id="6" name="Picture 5" descr="photo (4).JPG"/>
          <p:cNvPicPr>
            <a:picLocks noChangeAspect="1"/>
          </p:cNvPicPr>
          <p:nvPr/>
        </p:nvPicPr>
        <p:blipFill>
          <a:blip r:embed="rId3" cstate="print"/>
          <a:stretch>
            <a:fillRect/>
          </a:stretch>
        </p:blipFill>
        <p:spPr>
          <a:xfrm rot="20760775">
            <a:off x="1163964" y="1600200"/>
            <a:ext cx="2719744" cy="4105275"/>
          </a:xfrm>
          <a:prstGeom prst="rect">
            <a:avLst/>
          </a:prstGeom>
          <a:ln>
            <a:noFill/>
          </a:ln>
          <a:effectLst>
            <a:outerShdw blurRad="190500" algn="tl" rotWithShape="0">
              <a:srgbClr val="000000">
                <a:alpha val="70000"/>
              </a:srgbClr>
            </a:outerShdw>
          </a:effectLst>
        </p:spPr>
      </p:pic>
      <p:pic>
        <p:nvPicPr>
          <p:cNvPr id="7" name="Picture 6" descr="flt_s12_40.JPG"/>
          <p:cNvPicPr>
            <a:picLocks noChangeAspect="1"/>
          </p:cNvPicPr>
          <p:nvPr/>
        </p:nvPicPr>
        <p:blipFill>
          <a:blip r:embed="rId4" cstate="print"/>
          <a:stretch>
            <a:fillRect/>
          </a:stretch>
        </p:blipFill>
        <p:spPr>
          <a:xfrm rot="1455104">
            <a:off x="-313653" y="2383001"/>
            <a:ext cx="4876800" cy="3230880"/>
          </a:xfrm>
          <a:prstGeom prst="rect">
            <a:avLst/>
          </a:prstGeom>
          <a:ln>
            <a:noFill/>
          </a:ln>
          <a:effectLst>
            <a:outerShdw blurRad="190500" algn="tl" rotWithShape="0">
              <a:srgbClr val="000000">
                <a:alpha val="70000"/>
              </a:srgbClr>
            </a:outerShdw>
          </a:effectLst>
        </p:spPr>
      </p:pic>
      <p:pic>
        <p:nvPicPr>
          <p:cNvPr id="10" name="Picture 9" descr="CIMG2180.JPG"/>
          <p:cNvPicPr>
            <a:picLocks noChangeAspect="1"/>
          </p:cNvPicPr>
          <p:nvPr/>
        </p:nvPicPr>
        <p:blipFill>
          <a:blip r:embed="rId5" cstate="print"/>
          <a:stretch>
            <a:fillRect/>
          </a:stretch>
        </p:blipFill>
        <p:spPr>
          <a:xfrm rot="20118949">
            <a:off x="408836" y="3027952"/>
            <a:ext cx="5715000" cy="3208421"/>
          </a:xfrm>
          <a:prstGeom prst="rect">
            <a:avLst/>
          </a:prstGeom>
          <a:ln>
            <a:noFill/>
          </a:ln>
          <a:effectLst>
            <a:outerShdw blurRad="190500" algn="tl" rotWithShape="0">
              <a:srgbClr val="000000">
                <a:alpha val="70000"/>
              </a:srgbClr>
            </a:outerShdw>
          </a:effectLst>
        </p:spPr>
      </p:pic>
      <p:pic>
        <p:nvPicPr>
          <p:cNvPr id="11" name="Picture 10" descr="CIMG2183.JPG"/>
          <p:cNvPicPr>
            <a:picLocks noChangeAspect="1"/>
          </p:cNvPicPr>
          <p:nvPr/>
        </p:nvPicPr>
        <p:blipFill>
          <a:blip r:embed="rId6" cstate="print"/>
          <a:stretch>
            <a:fillRect/>
          </a:stretch>
        </p:blipFill>
        <p:spPr>
          <a:xfrm rot="2342432">
            <a:off x="-357983" y="2630973"/>
            <a:ext cx="6200775" cy="3481137"/>
          </a:xfrm>
          <a:prstGeom prst="rect">
            <a:avLst/>
          </a:prstGeom>
          <a:ln>
            <a:noFill/>
          </a:ln>
          <a:effectLst>
            <a:outerShdw blurRad="190500" algn="tl" rotWithShape="0">
              <a:srgbClr val="000000">
                <a:alpha val="70000"/>
              </a:srgbClr>
            </a:outerShdw>
          </a:effectLst>
        </p:spPr>
      </p:pic>
      <p:sp>
        <p:nvSpPr>
          <p:cNvPr id="8" name="TextBox 7"/>
          <p:cNvSpPr txBox="1"/>
          <p:nvPr/>
        </p:nvSpPr>
        <p:spPr>
          <a:xfrm>
            <a:off x="6172200" y="609600"/>
            <a:ext cx="2971800" cy="5940088"/>
          </a:xfrm>
          <a:prstGeom prst="rect">
            <a:avLst/>
          </a:prstGeom>
          <a:noFill/>
        </p:spPr>
        <p:txBody>
          <a:bodyPr wrap="square" rtlCol="0">
            <a:spAutoFit/>
          </a:bodyPr>
          <a:lstStyle/>
          <a:p>
            <a:r>
              <a:rPr lang="en-US" sz="2000" dirty="0" smtClean="0"/>
              <a:t>The morning of the launch, we drove out to the launch site, arriving at 8am, at which point we began final preparations. This is where we encountered our first major problem. Just before the nine o’clock launch, we plugged the </a:t>
            </a:r>
            <a:r>
              <a:rPr lang="en-US" sz="2000" dirty="0" err="1" smtClean="0"/>
              <a:t>picaxe</a:t>
            </a:r>
            <a:r>
              <a:rPr lang="en-US" sz="2000" dirty="0" smtClean="0"/>
              <a:t> into the laptop to load and initiate the data logging program as we had countless times, only this time the programming software came up with an error message saying that a connection could not be made.</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smtClean="0"/>
              <a:t>Day before launch</a:t>
            </a:r>
            <a:endParaRPr lang="en-US" dirty="0"/>
          </a:p>
        </p:txBody>
      </p:sp>
      <p:pic>
        <p:nvPicPr>
          <p:cNvPr id="6" name="Picture 5" descr="photo (4).JPG"/>
          <p:cNvPicPr>
            <a:picLocks noChangeAspect="1"/>
          </p:cNvPicPr>
          <p:nvPr/>
        </p:nvPicPr>
        <p:blipFill>
          <a:blip r:embed="rId3" cstate="print"/>
          <a:stretch>
            <a:fillRect/>
          </a:stretch>
        </p:blipFill>
        <p:spPr>
          <a:xfrm rot="20804231">
            <a:off x="1163964" y="1600200"/>
            <a:ext cx="2719744" cy="4105275"/>
          </a:xfrm>
          <a:prstGeom prst="rect">
            <a:avLst/>
          </a:prstGeom>
          <a:ln>
            <a:noFill/>
          </a:ln>
          <a:effectLst>
            <a:outerShdw blurRad="190500" algn="tl" rotWithShape="0">
              <a:srgbClr val="000000">
                <a:alpha val="70000"/>
              </a:srgbClr>
            </a:outerShdw>
          </a:effectLst>
        </p:spPr>
      </p:pic>
      <p:pic>
        <p:nvPicPr>
          <p:cNvPr id="7" name="Picture 6" descr="flt_s12_40.JPG"/>
          <p:cNvPicPr>
            <a:picLocks noChangeAspect="1"/>
          </p:cNvPicPr>
          <p:nvPr/>
        </p:nvPicPr>
        <p:blipFill>
          <a:blip r:embed="rId4" cstate="print"/>
          <a:stretch>
            <a:fillRect/>
          </a:stretch>
        </p:blipFill>
        <p:spPr>
          <a:xfrm rot="1455104">
            <a:off x="-313653" y="2383001"/>
            <a:ext cx="4876800" cy="3230880"/>
          </a:xfrm>
          <a:prstGeom prst="rect">
            <a:avLst/>
          </a:prstGeom>
          <a:ln>
            <a:noFill/>
          </a:ln>
          <a:effectLst>
            <a:outerShdw blurRad="190500" algn="tl" rotWithShape="0">
              <a:srgbClr val="000000">
                <a:alpha val="70000"/>
              </a:srgbClr>
            </a:outerShdw>
          </a:effectLst>
        </p:spPr>
      </p:pic>
      <p:pic>
        <p:nvPicPr>
          <p:cNvPr id="10" name="Picture 9" descr="CIMG2180.JPG"/>
          <p:cNvPicPr>
            <a:picLocks noChangeAspect="1"/>
          </p:cNvPicPr>
          <p:nvPr/>
        </p:nvPicPr>
        <p:blipFill>
          <a:blip r:embed="rId5" cstate="print"/>
          <a:stretch>
            <a:fillRect/>
          </a:stretch>
        </p:blipFill>
        <p:spPr>
          <a:xfrm rot="20118949">
            <a:off x="408836" y="3027952"/>
            <a:ext cx="5715000" cy="3208421"/>
          </a:xfrm>
          <a:prstGeom prst="rect">
            <a:avLst/>
          </a:prstGeom>
          <a:ln>
            <a:noFill/>
          </a:ln>
          <a:effectLst>
            <a:outerShdw blurRad="190500" algn="tl" rotWithShape="0">
              <a:srgbClr val="000000">
                <a:alpha val="70000"/>
              </a:srgbClr>
            </a:outerShdw>
          </a:effectLst>
        </p:spPr>
      </p:pic>
      <p:pic>
        <p:nvPicPr>
          <p:cNvPr id="11" name="Picture 10" descr="CIMG2183.JPG"/>
          <p:cNvPicPr>
            <a:picLocks noChangeAspect="1"/>
          </p:cNvPicPr>
          <p:nvPr/>
        </p:nvPicPr>
        <p:blipFill>
          <a:blip r:embed="rId6" cstate="print"/>
          <a:stretch>
            <a:fillRect/>
          </a:stretch>
        </p:blipFill>
        <p:spPr>
          <a:xfrm rot="2342432">
            <a:off x="-357983" y="2630973"/>
            <a:ext cx="6200775" cy="3481137"/>
          </a:xfrm>
          <a:prstGeom prst="rect">
            <a:avLst/>
          </a:prstGeom>
          <a:ln>
            <a:noFill/>
          </a:ln>
          <a:effectLst>
            <a:outerShdw blurRad="190500" algn="tl" rotWithShape="0">
              <a:srgbClr val="000000">
                <a:alpha val="70000"/>
              </a:srgbClr>
            </a:outerShdw>
          </a:effectLst>
        </p:spPr>
      </p:pic>
      <p:sp>
        <p:nvSpPr>
          <p:cNvPr id="8" name="TextBox 7"/>
          <p:cNvSpPr txBox="1"/>
          <p:nvPr/>
        </p:nvSpPr>
        <p:spPr>
          <a:xfrm>
            <a:off x="6172200" y="609600"/>
            <a:ext cx="2971800" cy="4093428"/>
          </a:xfrm>
          <a:prstGeom prst="rect">
            <a:avLst/>
          </a:prstGeom>
          <a:noFill/>
        </p:spPr>
        <p:txBody>
          <a:bodyPr wrap="square" rtlCol="0">
            <a:spAutoFit/>
          </a:bodyPr>
          <a:lstStyle/>
          <a:p>
            <a:r>
              <a:rPr lang="en-US" sz="2000" dirty="0" smtClean="0"/>
              <a:t>Somehow, between the last test we did and this critical moment, something went wrong and now the software on the laptop could not communicate with the payload computer! We made several attempts to no avail, and finally, just before launch, decided to send the payload up with only the camera running.</a:t>
            </a:r>
            <a:endParaRPr lang="en-US" sz="2000" dirty="0"/>
          </a:p>
        </p:txBody>
      </p:sp>
      <p:pic>
        <p:nvPicPr>
          <p:cNvPr id="12" name="Picture 11" descr="CIMG2184.JPG"/>
          <p:cNvPicPr>
            <a:picLocks noChangeAspect="1"/>
          </p:cNvPicPr>
          <p:nvPr/>
        </p:nvPicPr>
        <p:blipFill>
          <a:blip r:embed="rId7" cstate="print"/>
          <a:stretch>
            <a:fillRect/>
          </a:stretch>
        </p:blipFill>
        <p:spPr>
          <a:xfrm rot="21117223">
            <a:off x="-1066800" y="2362200"/>
            <a:ext cx="6472237" cy="363353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sp>
        <p:nvSpPr>
          <p:cNvPr id="2" name="Title 1"/>
          <p:cNvSpPr>
            <a:spLocks noGrp="1"/>
          </p:cNvSpPr>
          <p:nvPr>
            <p:ph type="title"/>
          </p:nvPr>
        </p:nvSpPr>
        <p:spPr/>
        <p:txBody>
          <a:bodyPr/>
          <a:lstStyle/>
          <a:p>
            <a:r>
              <a:rPr lang="en-US" dirty="0" smtClean="0"/>
              <a:t>Recovery </a:t>
            </a:r>
            <a:endParaRPr lang="en-US" dirty="0"/>
          </a:p>
        </p:txBody>
      </p:sp>
      <p:pic>
        <p:nvPicPr>
          <p:cNvPr id="6" name="Picture 5" descr="photo (4).JPG"/>
          <p:cNvPicPr>
            <a:picLocks noChangeAspect="1"/>
          </p:cNvPicPr>
          <p:nvPr/>
        </p:nvPicPr>
        <p:blipFill>
          <a:blip r:embed="rId3" cstate="print"/>
          <a:stretch>
            <a:fillRect/>
          </a:stretch>
        </p:blipFill>
        <p:spPr>
          <a:xfrm rot="20567769">
            <a:off x="1163964" y="1600200"/>
            <a:ext cx="2719744" cy="4105275"/>
          </a:xfrm>
          <a:prstGeom prst="rect">
            <a:avLst/>
          </a:prstGeom>
          <a:ln>
            <a:noFill/>
          </a:ln>
          <a:effectLst>
            <a:outerShdw blurRad="190500" algn="tl" rotWithShape="0">
              <a:srgbClr val="000000">
                <a:alpha val="70000"/>
              </a:srgbClr>
            </a:outerShdw>
          </a:effectLst>
        </p:spPr>
      </p:pic>
      <p:pic>
        <p:nvPicPr>
          <p:cNvPr id="7" name="Picture 6" descr="flt_s12_40.JPG"/>
          <p:cNvPicPr>
            <a:picLocks noChangeAspect="1"/>
          </p:cNvPicPr>
          <p:nvPr/>
        </p:nvPicPr>
        <p:blipFill>
          <a:blip r:embed="rId4" cstate="print"/>
          <a:stretch>
            <a:fillRect/>
          </a:stretch>
        </p:blipFill>
        <p:spPr>
          <a:xfrm rot="1455104">
            <a:off x="-313653" y="2383001"/>
            <a:ext cx="4876800" cy="3230880"/>
          </a:xfrm>
          <a:prstGeom prst="rect">
            <a:avLst/>
          </a:prstGeom>
          <a:ln>
            <a:noFill/>
          </a:ln>
          <a:effectLst>
            <a:outerShdw blurRad="190500" algn="tl" rotWithShape="0">
              <a:srgbClr val="000000">
                <a:alpha val="70000"/>
              </a:srgbClr>
            </a:outerShdw>
          </a:effectLst>
        </p:spPr>
      </p:pic>
      <p:pic>
        <p:nvPicPr>
          <p:cNvPr id="10" name="Picture 9" descr="CIMG2180.JPG"/>
          <p:cNvPicPr>
            <a:picLocks noChangeAspect="1"/>
          </p:cNvPicPr>
          <p:nvPr/>
        </p:nvPicPr>
        <p:blipFill>
          <a:blip r:embed="rId5" cstate="print"/>
          <a:stretch>
            <a:fillRect/>
          </a:stretch>
        </p:blipFill>
        <p:spPr>
          <a:xfrm rot="20118949">
            <a:off x="408836" y="3027952"/>
            <a:ext cx="5715000" cy="3208421"/>
          </a:xfrm>
          <a:prstGeom prst="rect">
            <a:avLst/>
          </a:prstGeom>
          <a:ln>
            <a:noFill/>
          </a:ln>
          <a:effectLst>
            <a:outerShdw blurRad="190500" algn="tl" rotWithShape="0">
              <a:srgbClr val="000000">
                <a:alpha val="70000"/>
              </a:srgbClr>
            </a:outerShdw>
          </a:effectLst>
        </p:spPr>
      </p:pic>
      <p:pic>
        <p:nvPicPr>
          <p:cNvPr id="11" name="Picture 10" descr="CIMG2183.JPG"/>
          <p:cNvPicPr>
            <a:picLocks noChangeAspect="1"/>
          </p:cNvPicPr>
          <p:nvPr/>
        </p:nvPicPr>
        <p:blipFill>
          <a:blip r:embed="rId6" cstate="print"/>
          <a:stretch>
            <a:fillRect/>
          </a:stretch>
        </p:blipFill>
        <p:spPr>
          <a:xfrm rot="2342432">
            <a:off x="-357983" y="2630973"/>
            <a:ext cx="6200775" cy="3481137"/>
          </a:xfrm>
          <a:prstGeom prst="rect">
            <a:avLst/>
          </a:prstGeom>
          <a:ln>
            <a:noFill/>
          </a:ln>
          <a:effectLst>
            <a:outerShdw blurRad="190500" algn="tl" rotWithShape="0">
              <a:srgbClr val="000000">
                <a:alpha val="70000"/>
              </a:srgbClr>
            </a:outerShdw>
          </a:effectLst>
        </p:spPr>
      </p:pic>
      <p:pic>
        <p:nvPicPr>
          <p:cNvPr id="12" name="Picture 11" descr="CIMG2184.JPG"/>
          <p:cNvPicPr>
            <a:picLocks noChangeAspect="1"/>
          </p:cNvPicPr>
          <p:nvPr/>
        </p:nvPicPr>
        <p:blipFill>
          <a:blip r:embed="rId7" cstate="print"/>
          <a:stretch>
            <a:fillRect/>
          </a:stretch>
        </p:blipFill>
        <p:spPr>
          <a:xfrm rot="21158315">
            <a:off x="-1066800" y="2362200"/>
            <a:ext cx="6472237" cy="3633537"/>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6553200" y="1219200"/>
            <a:ext cx="2590800" cy="2585323"/>
          </a:xfrm>
          <a:prstGeom prst="rect">
            <a:avLst/>
          </a:prstGeom>
          <a:noFill/>
        </p:spPr>
        <p:txBody>
          <a:bodyPr wrap="square" rtlCol="0">
            <a:spAutoFit/>
          </a:bodyPr>
          <a:lstStyle/>
          <a:p>
            <a:r>
              <a:rPr lang="en-US" dirty="0" smtClean="0"/>
              <a:t>About two hours later, we received news that the balloon was descending, and began the chase. After </a:t>
            </a:r>
            <a:r>
              <a:rPr lang="en-US" dirty="0" smtClean="0"/>
              <a:t>driving </a:t>
            </a:r>
            <a:r>
              <a:rPr lang="en-US" dirty="0" smtClean="0"/>
              <a:t>through both urban and off-road terrain, we finally found the landing site in the middle of the desert.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pic>
        <p:nvPicPr>
          <p:cNvPr id="13" name="Picture 12" descr="Landing_Pan.jpg"/>
          <p:cNvPicPr>
            <a:picLocks noChangeAspect="1"/>
          </p:cNvPicPr>
          <p:nvPr/>
        </p:nvPicPr>
        <p:blipFill>
          <a:blip r:embed="rId3" cstate="print"/>
          <a:stretch>
            <a:fillRect/>
          </a:stretch>
        </p:blipFill>
        <p:spPr>
          <a:xfrm>
            <a:off x="-7467600" y="609600"/>
            <a:ext cx="28842060" cy="55626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304800"/>
            <a:ext cx="2438400" cy="990600"/>
          </a:xfrm>
        </p:spPr>
        <p:txBody>
          <a:bodyPr/>
          <a:lstStyle/>
          <a:p>
            <a:r>
              <a:rPr lang="en-US" dirty="0" smtClean="0"/>
              <a:t>Recovery </a:t>
            </a:r>
            <a:endParaRPr lang="en-US" dirty="0"/>
          </a:p>
        </p:txBody>
      </p:sp>
      <p:sp>
        <p:nvSpPr>
          <p:cNvPr id="15" name="TextBox 14"/>
          <p:cNvSpPr txBox="1"/>
          <p:nvPr/>
        </p:nvSpPr>
        <p:spPr>
          <a:xfrm>
            <a:off x="381000" y="762000"/>
            <a:ext cx="7467601" cy="1200329"/>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Our first view of our payload was disheartening, as it had obviously gotten tangled with its neighbors on descent and came out worse for wear. We could see the capsule had cracked badly. Closer inspection was even more demoralizing.</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79791 -0.00555 L -1.31875 -0.00555 " pathEditMode="relative" rAng="0" ptsTypes="AA">
                                      <p:cBhvr>
                                        <p:cTn id="6" dur="30000" fill="hold"/>
                                        <p:tgtEl>
                                          <p:spTgt spid="13"/>
                                        </p:tgtEl>
                                        <p:attrNameLst>
                                          <p:attrName>ppt_x</p:attrName>
                                          <p:attrName>ppt_y</p:attrName>
                                        </p:attrNameLst>
                                      </p:cBhvr>
                                      <p:rCtr x="-15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pic>
        <p:nvPicPr>
          <p:cNvPr id="13" name="Picture 12" descr="Landing_Pan.jpg"/>
          <p:cNvPicPr>
            <a:picLocks noChangeAspect="1"/>
          </p:cNvPicPr>
          <p:nvPr/>
        </p:nvPicPr>
        <p:blipFill>
          <a:blip r:embed="rId3" cstate="print"/>
          <a:stretch>
            <a:fillRect/>
          </a:stretch>
        </p:blipFill>
        <p:spPr>
          <a:xfrm>
            <a:off x="-19507200" y="914400"/>
            <a:ext cx="28842060" cy="5562600"/>
          </a:xfrm>
          <a:prstGeom prst="rect">
            <a:avLst/>
          </a:prstGeom>
          <a:ln>
            <a:noFill/>
          </a:ln>
          <a:effectLst>
            <a:outerShdw blurRad="190500" algn="tl" rotWithShape="0">
              <a:srgbClr val="000000">
                <a:alpha val="70000"/>
              </a:srgbClr>
            </a:outerShdw>
          </a:effectLst>
        </p:spPr>
      </p:pic>
      <p:pic>
        <p:nvPicPr>
          <p:cNvPr id="7" name="Picture 6" descr="photo (4).JPG"/>
          <p:cNvPicPr>
            <a:picLocks noChangeAspect="1"/>
          </p:cNvPicPr>
          <p:nvPr/>
        </p:nvPicPr>
        <p:blipFill>
          <a:blip r:embed="rId4" cstate="print"/>
          <a:stretch>
            <a:fillRect/>
          </a:stretch>
        </p:blipFill>
        <p:spPr>
          <a:xfrm rot="656566">
            <a:off x="3048000" y="2057400"/>
            <a:ext cx="3759200" cy="28194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304800"/>
            <a:ext cx="2438400" cy="990600"/>
          </a:xfrm>
        </p:spPr>
        <p:txBody>
          <a:bodyPr/>
          <a:lstStyle/>
          <a:p>
            <a:r>
              <a:rPr lang="en-US" dirty="0" smtClean="0"/>
              <a:t>Recovery </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57299"/>
            <a:ext cx="745013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t_s12_23.JPG"/>
          <p:cNvPicPr>
            <a:picLocks noChangeAspect="1"/>
          </p:cNvPicPr>
          <p:nvPr/>
        </p:nvPicPr>
        <p:blipFill>
          <a:blip r:embed="rId2" cstate="print">
            <a:lum bright="30000"/>
          </a:blip>
          <a:stretch>
            <a:fillRect/>
          </a:stretch>
        </p:blipFill>
        <p:spPr>
          <a:xfrm>
            <a:off x="0" y="-1"/>
            <a:ext cx="9325537" cy="7086601"/>
          </a:xfrm>
          <a:prstGeom prst="rect">
            <a:avLst/>
          </a:prstGeom>
          <a:solidFill>
            <a:schemeClr val="tx2">
              <a:lumMod val="75000"/>
              <a:alpha val="13000"/>
            </a:schemeClr>
          </a:solidFill>
          <a:effectLst>
            <a:outerShdw blurRad="50800" dist="50800" dir="5400000" algn="ctr" rotWithShape="0">
              <a:srgbClr val="000000">
                <a:alpha val="26000"/>
              </a:srgbClr>
            </a:outerShdw>
            <a:softEdge rad="12700"/>
          </a:effectLst>
        </p:spPr>
      </p:pic>
      <p:pic>
        <p:nvPicPr>
          <p:cNvPr id="13" name="Picture 12" descr="Landing_Pan.jpg"/>
          <p:cNvPicPr>
            <a:picLocks noChangeAspect="1"/>
          </p:cNvPicPr>
          <p:nvPr/>
        </p:nvPicPr>
        <p:blipFill>
          <a:blip r:embed="rId3" cstate="print"/>
          <a:stretch>
            <a:fillRect/>
          </a:stretch>
        </p:blipFill>
        <p:spPr>
          <a:xfrm>
            <a:off x="-19507200" y="914400"/>
            <a:ext cx="28842060" cy="5562600"/>
          </a:xfrm>
          <a:prstGeom prst="rect">
            <a:avLst/>
          </a:prstGeom>
          <a:ln>
            <a:noFill/>
          </a:ln>
          <a:effectLst>
            <a:outerShdw blurRad="190500" algn="tl" rotWithShape="0">
              <a:srgbClr val="000000">
                <a:alpha val="70000"/>
              </a:srgbClr>
            </a:outerShdw>
          </a:effectLst>
        </p:spPr>
      </p:pic>
      <p:pic>
        <p:nvPicPr>
          <p:cNvPr id="7" name="Picture 6" descr="photo (4).JPG"/>
          <p:cNvPicPr>
            <a:picLocks noChangeAspect="1"/>
          </p:cNvPicPr>
          <p:nvPr/>
        </p:nvPicPr>
        <p:blipFill>
          <a:blip r:embed="rId4" cstate="print"/>
          <a:stretch>
            <a:fillRect/>
          </a:stretch>
        </p:blipFill>
        <p:spPr>
          <a:xfrm rot="656566">
            <a:off x="3048000" y="2057400"/>
            <a:ext cx="3759200" cy="28194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304800"/>
            <a:ext cx="2438400" cy="990600"/>
          </a:xfrm>
        </p:spPr>
        <p:txBody>
          <a:bodyPr/>
          <a:lstStyle/>
          <a:p>
            <a:r>
              <a:rPr lang="en-US" dirty="0" smtClean="0"/>
              <a:t>Recovery </a:t>
            </a:r>
            <a:endParaRPr lang="en-US" dirty="0"/>
          </a:p>
        </p:txBody>
      </p:sp>
      <p:pic>
        <p:nvPicPr>
          <p:cNvPr id="8" name="Picture 7" descr="flt_s12_40.JPG"/>
          <p:cNvPicPr>
            <a:picLocks noChangeAspect="1"/>
          </p:cNvPicPr>
          <p:nvPr/>
        </p:nvPicPr>
        <p:blipFill>
          <a:blip r:embed="rId5" cstate="print"/>
          <a:stretch>
            <a:fillRect/>
          </a:stretch>
        </p:blipFill>
        <p:spPr>
          <a:xfrm rot="20413042">
            <a:off x="2590800" y="2116455"/>
            <a:ext cx="4419600" cy="2927985"/>
          </a:xfrm>
          <a:prstGeom prst="rect">
            <a:avLst/>
          </a:prstGeom>
          <a:ln>
            <a:noFill/>
          </a:ln>
          <a:effectLst>
            <a:outerShdw blurRad="190500" algn="tl" rotWithShape="0">
              <a:srgbClr val="000000">
                <a:alpha val="70000"/>
              </a:srgbClr>
            </a:outerShdw>
          </a:effectLst>
        </p:spPr>
      </p:pic>
      <p:sp>
        <p:nvSpPr>
          <p:cNvPr id="10" name="TextBox 9"/>
          <p:cNvSpPr txBox="1"/>
          <p:nvPr/>
        </p:nvSpPr>
        <p:spPr>
          <a:xfrm>
            <a:off x="762000" y="5486400"/>
            <a:ext cx="8001000" cy="1200329"/>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Of course we never recovered it, so we not only had no data, but also no pictures. At this point we called catastrophic failure of mission and chalked it up to a valuable learning experience.</a:t>
            </a:r>
          </a:p>
          <a:p>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222</TotalTime>
  <Words>506</Words>
  <Application>Microsoft Office PowerPoint</Application>
  <PresentationFormat>On-screen Show (4:3)</PresentationFormat>
  <Paragraphs>20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Origin</vt:lpstr>
      <vt:lpstr>Day before launch</vt:lpstr>
      <vt:lpstr>Day before launch</vt:lpstr>
      <vt:lpstr>Launch Day</vt:lpstr>
      <vt:lpstr>Day before launch</vt:lpstr>
      <vt:lpstr>Day before launch</vt:lpstr>
      <vt:lpstr>Recovery </vt:lpstr>
      <vt:lpstr>Recovery </vt:lpstr>
      <vt:lpstr>Recovery </vt:lpstr>
      <vt:lpstr>Recovery </vt:lpstr>
      <vt:lpstr>Recovery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TJ Sullivan</dc:creator>
  <cp:lastModifiedBy>tssulliv</cp:lastModifiedBy>
  <cp:revision>23</cp:revision>
  <dcterms:created xsi:type="dcterms:W3CDTF">2012-04-09T08:14:27Z</dcterms:created>
  <dcterms:modified xsi:type="dcterms:W3CDTF">2012-04-10T21:35:57Z</dcterms:modified>
</cp:coreProperties>
</file>